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6" d="100"/>
          <a:sy n="106" d="100"/>
        </p:scale>
        <p:origin x="223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511" y="516575"/>
            <a:ext cx="915149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7" y="516577"/>
            <a:ext cx="3277281" cy="218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590" y="515566"/>
            <a:ext cx="2737784" cy="2189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526" y="517580"/>
            <a:ext cx="3135457" cy="2187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228184" y="492954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504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141</cp:revision>
  <dcterms:created xsi:type="dcterms:W3CDTF">2020-10-19T16:39:39Z</dcterms:created>
  <dcterms:modified xsi:type="dcterms:W3CDTF">2021-02-16T05:13:51Z</dcterms:modified>
</cp:coreProperties>
</file>